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8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42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32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6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9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5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70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16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5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1845-2B61-4F69-A19F-71D92ACFD549}" type="datetimeFigureOut">
              <a:rPr lang="pl-PL" smtClean="0"/>
              <a:t>2016-09-28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7D92-6E3B-44FC-9BBE-08EBD8C062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3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0</Words>
  <Application>Microsoft Office PowerPoint</Application>
  <PresentationFormat>Pokaz na ekranie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ulson</dc:creator>
  <cp:lastModifiedBy>ulson</cp:lastModifiedBy>
  <cp:revision>12</cp:revision>
  <dcterms:created xsi:type="dcterms:W3CDTF">2016-09-17T16:31:14Z</dcterms:created>
  <dcterms:modified xsi:type="dcterms:W3CDTF">2016-09-28T15:58:43Z</dcterms:modified>
</cp:coreProperties>
</file>